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Beautifully Delicious Script" charset="1" panose="00000500000000000000"/>
      <p:regular r:id="rId7"/>
    </p:embeddedFont>
    <p:embeddedFont>
      <p:font typeface="Noto Serif Display Light" charset="1" panose="02020402080505020204"/>
      <p:regular r:id="rId8"/>
    </p:embeddedFont>
    <p:embeddedFont>
      <p:font typeface="29LT Zarid Sans Light" charset="1" panose="000004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85319" y="874222"/>
            <a:ext cx="25661361" cy="34827557"/>
            <a:chOff x="0" y="0"/>
            <a:chExt cx="12470102" cy="1692440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470102" cy="16924401"/>
            </a:xfrm>
            <a:custGeom>
              <a:avLst/>
              <a:gdLst/>
              <a:ahLst/>
              <a:cxnLst/>
              <a:rect r="r" b="b" t="t" l="l"/>
              <a:pathLst>
                <a:path h="16924401" w="12470102">
                  <a:moveTo>
                    <a:pt x="0" y="0"/>
                  </a:moveTo>
                  <a:lnTo>
                    <a:pt x="12470102" y="0"/>
                  </a:lnTo>
                  <a:lnTo>
                    <a:pt x="12470102" y="16924401"/>
                  </a:lnTo>
                  <a:lnTo>
                    <a:pt x="0" y="1692440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0000"/>
              </a:solidFill>
              <a:prstDash val="sysDot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12470102" cy="16991076"/>
            </a:xfrm>
            <a:prstGeom prst="rect">
              <a:avLst/>
            </a:prstGeom>
          </p:spPr>
          <p:txBody>
            <a:bodyPr anchor="ctr" rtlCol="false" tIns="61948" lIns="61948" bIns="61948" rIns="61948"/>
            <a:lstStyle/>
            <a:p>
              <a:pPr algn="ctr">
                <a:lnSpc>
                  <a:spcPts val="1334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1420230" y="21282798"/>
            <a:ext cx="4591539" cy="169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1850"/>
              </a:lnSpc>
              <a:spcBef>
                <a:spcPct val="0"/>
              </a:spcBef>
            </a:pPr>
            <a:r>
              <a:rPr lang="en-US" sz="15000" strike="noStrike" u="none">
                <a:solidFill>
                  <a:srgbClr val="2B2B2B"/>
                </a:solidFill>
                <a:latin typeface="Beautifully Delicious Script"/>
                <a:ea typeface="Beautifully Delicious Script"/>
                <a:cs typeface="Beautifully Delicious Script"/>
                <a:sym typeface="Beautifully Delicious Script"/>
              </a:rPr>
              <a:t>and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451350" y="16742391"/>
            <a:ext cx="16529301" cy="4092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6250"/>
              </a:lnSpc>
              <a:spcBef>
                <a:spcPct val="0"/>
              </a:spcBef>
            </a:pPr>
            <a:r>
              <a:rPr lang="en-US" sz="12500" spc="762" strike="noStrike" u="none">
                <a:solidFill>
                  <a:srgbClr val="2B2B2B"/>
                </a:solidFill>
                <a:latin typeface="Noto Serif Display Light"/>
                <a:ea typeface="Noto Serif Display Light"/>
                <a:cs typeface="Noto Serif Display Light"/>
                <a:sym typeface="Noto Serif Display Light"/>
              </a:rPr>
              <a:t>HENRIETTA</a:t>
            </a:r>
          </a:p>
          <a:p>
            <a:pPr algn="ctr" marL="0" indent="0" lvl="1">
              <a:lnSpc>
                <a:spcPts val="16250"/>
              </a:lnSpc>
              <a:spcBef>
                <a:spcPct val="0"/>
              </a:spcBef>
            </a:pPr>
            <a:r>
              <a:rPr lang="en-US" sz="12500" spc="762" strike="noStrike" u="none">
                <a:solidFill>
                  <a:srgbClr val="2B2B2B"/>
                </a:solidFill>
                <a:latin typeface="Noto Serif Display Light"/>
                <a:ea typeface="Noto Serif Display Light"/>
                <a:cs typeface="Noto Serif Display Light"/>
                <a:sym typeface="Noto Serif Display Light"/>
              </a:rPr>
              <a:t>MITCHELL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451350" y="22412146"/>
            <a:ext cx="16529301" cy="40161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6250"/>
              </a:lnSpc>
              <a:spcBef>
                <a:spcPct val="0"/>
              </a:spcBef>
            </a:pPr>
            <a:r>
              <a:rPr lang="en-US" sz="12500" spc="762" strike="noStrike" u="none">
                <a:solidFill>
                  <a:srgbClr val="2B2B2B"/>
                </a:solidFill>
                <a:latin typeface="Noto Serif Display Light"/>
                <a:ea typeface="Noto Serif Display Light"/>
                <a:cs typeface="Noto Serif Display Light"/>
                <a:sym typeface="Noto Serif Display Light"/>
              </a:rPr>
              <a:t>RICHARD</a:t>
            </a:r>
          </a:p>
          <a:p>
            <a:pPr algn="ctr" marL="0" indent="0" lvl="1">
              <a:lnSpc>
                <a:spcPts val="16250"/>
              </a:lnSpc>
              <a:spcBef>
                <a:spcPct val="0"/>
              </a:spcBef>
            </a:pPr>
            <a:r>
              <a:rPr lang="en-US" sz="12500" spc="762" strike="noStrike" u="none">
                <a:solidFill>
                  <a:srgbClr val="2B2B2B"/>
                </a:solidFill>
                <a:latin typeface="Noto Serif Display Light"/>
                <a:ea typeface="Noto Serif Display Light"/>
                <a:cs typeface="Noto Serif Display Light"/>
                <a:sym typeface="Noto Serif Display Light"/>
              </a:rPr>
              <a:t>SANCHEZ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746736" y="9076496"/>
            <a:ext cx="17938529" cy="4904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34233"/>
              </a:lnSpc>
              <a:spcBef>
                <a:spcPct val="0"/>
              </a:spcBef>
            </a:pPr>
            <a:r>
              <a:rPr lang="en-US" sz="43333" strike="noStrike" u="none">
                <a:solidFill>
                  <a:srgbClr val="2B2B2B"/>
                </a:solidFill>
                <a:latin typeface="Beautifully Delicious Script"/>
                <a:ea typeface="Beautifully Delicious Script"/>
                <a:cs typeface="Beautifully Delicious Script"/>
                <a:sym typeface="Beautifully Delicious Script"/>
              </a:rPr>
              <a:t>Welcome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451350" y="13856541"/>
            <a:ext cx="16529301" cy="9652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6999"/>
              </a:lnSpc>
              <a:spcBef>
                <a:spcPct val="0"/>
              </a:spcBef>
            </a:pPr>
            <a:r>
              <a:rPr lang="en-US" sz="4999" spc="249" strike="noStrike" u="none">
                <a:solidFill>
                  <a:srgbClr val="2B2B2B"/>
                </a:solidFill>
                <a:latin typeface="29LT Zarid Sans Light"/>
                <a:ea typeface="29LT Zarid Sans Light"/>
                <a:cs typeface="29LT Zarid Sans Light"/>
                <a:sym typeface="29LT Zarid Sans Light"/>
              </a:rPr>
              <a:t>TO THE WEDDING OF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51350" y="28298850"/>
            <a:ext cx="16529301" cy="9684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6999"/>
              </a:lnSpc>
              <a:spcBef>
                <a:spcPct val="0"/>
              </a:spcBef>
            </a:pPr>
            <a:r>
              <a:rPr lang="en-US" sz="4999" spc="249" strike="noStrike" u="none">
                <a:solidFill>
                  <a:srgbClr val="2B2B2B"/>
                </a:solidFill>
                <a:latin typeface="29LT Zarid Sans Light"/>
                <a:ea typeface="29LT Zarid Sans Light"/>
                <a:cs typeface="29LT Zarid Sans Light"/>
                <a:sym typeface="29LT Zarid Sans Light"/>
              </a:rPr>
              <a:t>MARCH 14TH, 2027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451350" y="31243245"/>
            <a:ext cx="16529301" cy="16897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1849"/>
              </a:lnSpc>
              <a:spcBef>
                <a:spcPct val="0"/>
              </a:spcBef>
            </a:pPr>
            <a:r>
              <a:rPr lang="en-US" sz="14999" strike="noStrike" u="none">
                <a:solidFill>
                  <a:srgbClr val="2B2B2B"/>
                </a:solidFill>
                <a:latin typeface="Beautifully Delicious Script"/>
                <a:ea typeface="Beautifully Delicious Script"/>
                <a:cs typeface="Beautifully Delicious Script"/>
                <a:sym typeface="Beautifully Delicious Script"/>
              </a:rPr>
              <a:t>Thank you for celebrating with us!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886344" y="3295232"/>
            <a:ext cx="3989490" cy="34967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1">
              <a:lnSpc>
                <a:spcPts val="28166"/>
              </a:lnSpc>
              <a:spcBef>
                <a:spcPct val="0"/>
              </a:spcBef>
            </a:pPr>
            <a:r>
              <a:rPr lang="en-US" sz="21666" spc="1321" strike="noStrike" u="none">
                <a:solidFill>
                  <a:srgbClr val="2B2B2B"/>
                </a:solidFill>
                <a:latin typeface="Noto Serif Display Light"/>
                <a:ea typeface="Noto Serif Display Light"/>
                <a:cs typeface="Noto Serif Display Light"/>
                <a:sym typeface="Noto Serif Display Light"/>
              </a:rPr>
              <a:t>H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556166" y="3295232"/>
            <a:ext cx="3989490" cy="34967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28166"/>
              </a:lnSpc>
              <a:spcBef>
                <a:spcPct val="0"/>
              </a:spcBef>
            </a:pPr>
            <a:r>
              <a:rPr lang="en-US" sz="21666" spc="1321" strike="noStrike" u="none">
                <a:solidFill>
                  <a:srgbClr val="2B2B2B"/>
                </a:solidFill>
                <a:latin typeface="Noto Serif Display Light"/>
                <a:ea typeface="Noto Serif Display Light"/>
                <a:cs typeface="Noto Serif Display Light"/>
                <a:sym typeface="Noto Serif Display Light"/>
              </a:rPr>
              <a:t>R</a:t>
            </a:r>
          </a:p>
        </p:txBody>
      </p:sp>
      <p:sp>
        <p:nvSpPr>
          <p:cNvPr name="AutoShape 14" id="14"/>
          <p:cNvSpPr/>
          <p:nvPr/>
        </p:nvSpPr>
        <p:spPr>
          <a:xfrm flipV="true">
            <a:off x="13716000" y="3091550"/>
            <a:ext cx="0" cy="4104122"/>
          </a:xfrm>
          <a:prstGeom prst="line">
            <a:avLst/>
          </a:prstGeom>
          <a:ln cap="rnd" w="476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DAGytCEb9LM</dc:identifier>
  <dcterms:modified xsi:type="dcterms:W3CDTF">2011-08-01T06:04:30Z</dcterms:modified>
  <cp:revision>1</cp:revision>
  <dc:title>White Black Classic Minimalist Elegant Clean Monogram Wedding Welcome Sign Poster (30 x 40 in)</dc:title>
</cp:coreProperties>
</file>